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8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D11A7-D75C-4BA6-A401-80B882D7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BA126F-CF9F-4620-9EFE-759B52A76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C260ED-6477-476D-8316-3657721D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F5C4F8-CCEA-439F-82CB-3DDA7C11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C68A-DF02-4855-8439-AF2A51D8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621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C715C-D143-4B1F-A746-E245A91E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AA10DE-C473-43EE-9204-327418DF8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6742A-5068-49E6-8466-4513CDD2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DC664-9CB2-4E92-8E46-C5FE1397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C85FBF-0EBB-49A3-BDC5-D5C7C17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48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31EFEF-4FAD-4291-84FB-2AB51B288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7A1912-95B3-4E1A-9525-BA23C23B1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99C8D3-F5AE-474C-B02A-9B27A37B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78291-D895-477D-BA46-237B94C7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72CEAD-0728-435A-868F-04118667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64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F24FF-D606-455B-A59A-BE5A08D6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0907-DE9D-4C1E-A6FD-9BD5EDD2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006FC8-2DA5-409D-BFF8-DA6CD265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DA058-717B-4AD7-95A5-F5FEDE2F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DDF455-23F0-432F-BCB6-2FD86DA5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58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A8F9A-8814-4160-AE99-CDD310C3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D69664-FBD7-412A-9F3C-01B0763D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846F09-9BF2-4CD4-B53C-97401CB5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44B00-E0A3-401A-A367-CC0112FB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B96EA2-D4B2-4749-A638-B280A947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759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D1961-A334-4101-9CFF-D250DEC2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042524-538C-47D6-9E18-4DD8E76F4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BC1DCF-B342-4266-9225-92DB1943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04A047-AC35-47DE-835F-19BF608E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9698AD-E125-4C52-B133-0B857D93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71454B-A884-4D8E-B321-147C2922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875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B0D2F-6A0B-4CE5-868E-6F6ECB54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89960-3BF2-4712-8EBF-1E7C4784F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C901E1-2D8E-4993-AF96-489E9DEE0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E960E5-408B-4283-A802-1DAFE5A01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0442E1-7990-4928-A84C-23F5D0F82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C518E2-F043-418D-9BC2-8342B08A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B32275-375F-4F37-91F5-9D02F123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9F4939-608F-42A8-A32A-989BCB25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02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F9552-BE57-4B89-9750-732BB210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734452-AFEE-4F13-BC3C-5F2BA5C6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190A0B-0474-4AE3-BB7F-941D0C17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82A5A8-383D-4AAF-9BFC-C38F6C4A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740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7F2B15-FD07-4B11-98E7-52A9AFA5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C5016F-8154-4A19-802A-0FE1CC25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BAFD1-7D3F-480D-AA43-F03A232C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85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8A392-403D-4BE8-A157-008F651B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E1ACB-B082-4444-AA45-E7F59FAA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8A1F12-B613-4D49-A688-1B4481B76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0F472A-9666-4FE6-8A60-482C1AC4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D2E02C-6556-4CD4-A994-D5ECB27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01BBE-75E9-4553-A735-9D25AEE2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51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A9E81-C3FA-48F0-ABB6-62D4CA0F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1A471B-34F3-47D5-86FE-8F05A2134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E6F3B9-971E-46BC-8D25-F9FD97B13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98400A-A485-4E2A-8667-4714722A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14BEB7-7C20-4051-ACA8-3660B2CF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ED085D-2A0B-4A8A-A32D-B2FD5B40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284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8502E-7FDA-4398-8B82-B4664CE7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B960B9-DE67-4A90-BE02-B0E8EAA0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B1FF4-5013-416B-B039-9AEB77CF5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836E0-5866-4A21-B6D7-C477CE90DB6B}" type="datetimeFigureOut">
              <a:rPr lang="es-CO" smtClean="0"/>
              <a:t>23/10/2022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47C297-E36C-47B9-9F1E-03DA47EE7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CFFCB5-56E7-47E7-B83A-45CD39F97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28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F7481A-0AA3-467A-B931-EB788C861478}"/>
              </a:ext>
            </a:extLst>
          </p:cNvPr>
          <p:cNvCxnSpPr>
            <a:cxnSpLocks/>
          </p:cNvCxnSpPr>
          <p:nvPr/>
        </p:nvCxnSpPr>
        <p:spPr>
          <a:xfrm flipV="1">
            <a:off x="796951" y="3428999"/>
            <a:ext cx="108000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7357B5-5CE0-4D3D-AF7F-6978CF6C957A}"/>
              </a:ext>
            </a:extLst>
          </p:cNvPr>
          <p:cNvSpPr txBox="1"/>
          <p:nvPr/>
        </p:nvSpPr>
        <p:spPr>
          <a:xfrm>
            <a:off x="4579527" y="99800"/>
            <a:ext cx="303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Восточная Римская Империя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7FE0394-87B0-4DA7-890E-4E7F3BDE2DEA}"/>
              </a:ext>
            </a:extLst>
          </p:cNvPr>
          <p:cNvCxnSpPr>
            <a:cxnSpLocks/>
          </p:cNvCxnSpPr>
          <p:nvPr/>
        </p:nvCxnSpPr>
        <p:spPr>
          <a:xfrm flipV="1">
            <a:off x="1995751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0945E5-88D4-4586-8593-A990AC002D57}"/>
              </a:ext>
            </a:extLst>
          </p:cNvPr>
          <p:cNvCxnSpPr>
            <a:cxnSpLocks/>
          </p:cNvCxnSpPr>
          <p:nvPr/>
        </p:nvCxnSpPr>
        <p:spPr>
          <a:xfrm>
            <a:off x="32127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609DDD9-E0CB-4744-B2E0-5E7424A0644B}"/>
              </a:ext>
            </a:extLst>
          </p:cNvPr>
          <p:cNvCxnSpPr>
            <a:cxnSpLocks/>
          </p:cNvCxnSpPr>
          <p:nvPr/>
        </p:nvCxnSpPr>
        <p:spPr>
          <a:xfrm>
            <a:off x="56103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9805B19-728D-4AC3-9878-4D8B098C488C}"/>
              </a:ext>
            </a:extLst>
          </p:cNvPr>
          <p:cNvCxnSpPr>
            <a:cxnSpLocks/>
          </p:cNvCxnSpPr>
          <p:nvPr/>
        </p:nvCxnSpPr>
        <p:spPr>
          <a:xfrm>
            <a:off x="7996733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BECC7B4-90FB-460F-B981-4767992B4320}"/>
              </a:ext>
            </a:extLst>
          </p:cNvPr>
          <p:cNvCxnSpPr>
            <a:cxnSpLocks/>
          </p:cNvCxnSpPr>
          <p:nvPr/>
        </p:nvCxnSpPr>
        <p:spPr>
          <a:xfrm flipV="1">
            <a:off x="4411525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216F0875-1164-42BA-9BC1-3812005114DB}"/>
              </a:ext>
            </a:extLst>
          </p:cNvPr>
          <p:cNvCxnSpPr>
            <a:cxnSpLocks/>
          </p:cNvCxnSpPr>
          <p:nvPr/>
        </p:nvCxnSpPr>
        <p:spPr>
          <a:xfrm flipV="1">
            <a:off x="6797933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B7DAA589-FF6A-4719-B657-63D596900C22}"/>
              </a:ext>
            </a:extLst>
          </p:cNvPr>
          <p:cNvCxnSpPr>
            <a:cxnSpLocks/>
          </p:cNvCxnSpPr>
          <p:nvPr/>
        </p:nvCxnSpPr>
        <p:spPr>
          <a:xfrm flipV="1">
            <a:off x="9195533" y="3095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18DA31A-5CFA-475C-BCA7-DD7CA46B1040}"/>
              </a:ext>
            </a:extLst>
          </p:cNvPr>
          <p:cNvCxnSpPr>
            <a:cxnSpLocks/>
          </p:cNvCxnSpPr>
          <p:nvPr/>
        </p:nvCxnSpPr>
        <p:spPr>
          <a:xfrm>
            <a:off x="10528016" y="3419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2BF8A4D-A3DC-4ADF-AF51-1DF79634A2C8}"/>
              </a:ext>
            </a:extLst>
          </p:cNvPr>
          <p:cNvSpPr txBox="1"/>
          <p:nvPr/>
        </p:nvSpPr>
        <p:spPr>
          <a:xfrm>
            <a:off x="242151" y="3775424"/>
            <a:ext cx="11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476 год – Падение Рима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4FC99F7A-5413-4627-AA24-85D8BFB6B2FD}"/>
              </a:ext>
            </a:extLst>
          </p:cNvPr>
          <p:cNvCxnSpPr>
            <a:cxnSpLocks/>
          </p:cNvCxnSpPr>
          <p:nvPr/>
        </p:nvCxnSpPr>
        <p:spPr>
          <a:xfrm>
            <a:off x="813137" y="3438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3C5A358-17C3-4DAF-96F7-3B4FFB4C896C}"/>
              </a:ext>
            </a:extLst>
          </p:cNvPr>
          <p:cNvSpPr txBox="1"/>
          <p:nvPr/>
        </p:nvSpPr>
        <p:spPr>
          <a:xfrm>
            <a:off x="9833320" y="3813592"/>
            <a:ext cx="1389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1453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 – Падение Константинополя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8F6DD3-2DBE-4142-BBF8-1EEA6B54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0"/>
          <a:stretch/>
        </p:blipFill>
        <p:spPr>
          <a:xfrm>
            <a:off x="-380962" y="4244217"/>
            <a:ext cx="2520000" cy="1639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C0CE89-3F5B-4667-ABD8-26B533D10A5F}"/>
              </a:ext>
            </a:extLst>
          </p:cNvPr>
          <p:cNvSpPr txBox="1"/>
          <p:nvPr/>
        </p:nvSpPr>
        <p:spPr>
          <a:xfrm>
            <a:off x="1161615" y="2493875"/>
            <a:ext cx="17413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537 год — завершение постройки храма Святой Софии при Юстиниане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874B6B-2CE4-4811-AF15-0842B11F0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68" y="149866"/>
            <a:ext cx="1620000" cy="23142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6DD81F-C8B1-472F-84FA-D1A2091A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93" y="4244217"/>
            <a:ext cx="2160000" cy="18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7B89C3-6AE5-4A1D-8A22-345818EEC057}"/>
              </a:ext>
            </a:extLst>
          </p:cNvPr>
          <p:cNvSpPr txBox="1"/>
          <p:nvPr/>
        </p:nvSpPr>
        <p:spPr>
          <a:xfrm>
            <a:off x="2446612" y="3797849"/>
            <a:ext cx="1532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602 — 628 гг. Ирано-византийская война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A84C9A-DCEB-46E3-B78C-144017AC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48"/>
          <a:stretch/>
        </p:blipFill>
        <p:spPr>
          <a:xfrm>
            <a:off x="3584806" y="523874"/>
            <a:ext cx="1620000" cy="20852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13AD20-338E-4062-89B3-18BDA5A997A1}"/>
              </a:ext>
            </a:extLst>
          </p:cNvPr>
          <p:cNvSpPr txBox="1"/>
          <p:nvPr/>
        </p:nvSpPr>
        <p:spPr>
          <a:xfrm>
            <a:off x="3593599" y="2629263"/>
            <a:ext cx="16358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726 год — Лев III издал иконоборческий эдикт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E6BD62-936F-4067-8451-247BED22B64B}"/>
              </a:ext>
            </a:extLst>
          </p:cNvPr>
          <p:cNvSpPr txBox="1"/>
          <p:nvPr/>
        </p:nvSpPr>
        <p:spPr>
          <a:xfrm>
            <a:off x="7449460" y="3752999"/>
            <a:ext cx="1272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1054 год — Великая Схизма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37E1A6-34DF-40B3-80D8-65DE3033FB0E}"/>
              </a:ext>
            </a:extLst>
          </p:cNvPr>
          <p:cNvSpPr txBox="1"/>
          <p:nvPr/>
        </p:nvSpPr>
        <p:spPr>
          <a:xfrm>
            <a:off x="5856030" y="2587032"/>
            <a:ext cx="2160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970 — 971 гг. Русско-Византийские Войны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72A936-E3DA-4464-A064-85C0F6F5DBAC}"/>
              </a:ext>
            </a:extLst>
          </p:cNvPr>
          <p:cNvSpPr txBox="1"/>
          <p:nvPr/>
        </p:nvSpPr>
        <p:spPr>
          <a:xfrm>
            <a:off x="8323240" y="2591654"/>
            <a:ext cx="23184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1204 год — Осада Константинополя крестоносцами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1F2F6F-21F1-41F4-99FD-E83B2BA0CFD8}"/>
              </a:ext>
            </a:extLst>
          </p:cNvPr>
          <p:cNvSpPr txBox="1"/>
          <p:nvPr/>
        </p:nvSpPr>
        <p:spPr>
          <a:xfrm>
            <a:off x="4882568" y="3802695"/>
            <a:ext cx="1455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863 год — начало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Фотианской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схизмы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AA1C03-47FE-4EDB-BF9F-FC75CDBD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51" y="4283278"/>
            <a:ext cx="165756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9EAA03-FC4F-411C-8299-767632EFE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32" y="1098106"/>
            <a:ext cx="2520000" cy="15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112527-A420-40DD-B1AA-1B165D9C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3" y="4313971"/>
            <a:ext cx="2340000" cy="16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7425550-5862-4C33-AFAB-096B0445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40" y="957491"/>
            <a:ext cx="2520000" cy="15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450437-6A75-456B-8D25-945608C02E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1700" y="4283278"/>
            <a:ext cx="2340000" cy="1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4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8B90F-C8C6-4BDE-8527-7ACB356CFA08}"/>
              </a:ext>
            </a:extLst>
          </p:cNvPr>
          <p:cNvSpPr txBox="1"/>
          <p:nvPr/>
        </p:nvSpPr>
        <p:spPr>
          <a:xfrm>
            <a:off x="5339222" y="1326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Древняя Русь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428C5-84CF-42EE-8BCA-BCF8E75F31EC}"/>
              </a:ext>
            </a:extLst>
          </p:cNvPr>
          <p:cNvSpPr txBox="1"/>
          <p:nvPr/>
        </p:nvSpPr>
        <p:spPr>
          <a:xfrm>
            <a:off x="-222378" y="3779165"/>
            <a:ext cx="15394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 – Становление Древнерусского государства Рюриком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08F6E-EA97-416A-A17A-604D109F6195}"/>
              </a:ext>
            </a:extLst>
          </p:cNvPr>
          <p:cNvSpPr txBox="1"/>
          <p:nvPr/>
        </p:nvSpPr>
        <p:spPr>
          <a:xfrm>
            <a:off x="9997436" y="2439017"/>
            <a:ext cx="19009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1478 год — Присоединение Новгорода к Московскому княжеству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5F60E2C-155D-4067-B80F-44BB2DB24576}"/>
              </a:ext>
            </a:extLst>
          </p:cNvPr>
          <p:cNvCxnSpPr>
            <a:cxnSpLocks/>
          </p:cNvCxnSpPr>
          <p:nvPr/>
        </p:nvCxnSpPr>
        <p:spPr>
          <a:xfrm flipV="1">
            <a:off x="503336" y="3428999"/>
            <a:ext cx="108000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18616A1-2C5F-4A8D-AB22-2C79AFDA6E8C}"/>
              </a:ext>
            </a:extLst>
          </p:cNvPr>
          <p:cNvCxnSpPr>
            <a:cxnSpLocks/>
          </p:cNvCxnSpPr>
          <p:nvPr/>
        </p:nvCxnSpPr>
        <p:spPr>
          <a:xfrm flipV="1">
            <a:off x="1702136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D3CEDD0-8847-4992-8713-09A1BD89820E}"/>
              </a:ext>
            </a:extLst>
          </p:cNvPr>
          <p:cNvCxnSpPr>
            <a:cxnSpLocks/>
          </p:cNvCxnSpPr>
          <p:nvPr/>
        </p:nvCxnSpPr>
        <p:spPr>
          <a:xfrm>
            <a:off x="291072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77A6057-F23D-44F5-9D78-0CE87F6FAECD}"/>
              </a:ext>
            </a:extLst>
          </p:cNvPr>
          <p:cNvCxnSpPr>
            <a:cxnSpLocks/>
          </p:cNvCxnSpPr>
          <p:nvPr/>
        </p:nvCxnSpPr>
        <p:spPr>
          <a:xfrm>
            <a:off x="530832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22195BD-1B30-4113-996B-B8D95EB3F805}"/>
              </a:ext>
            </a:extLst>
          </p:cNvPr>
          <p:cNvCxnSpPr>
            <a:cxnSpLocks/>
          </p:cNvCxnSpPr>
          <p:nvPr/>
        </p:nvCxnSpPr>
        <p:spPr>
          <a:xfrm>
            <a:off x="7694729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3C9E70F-6FF4-4D88-A9ED-1FA3D4BA6EE7}"/>
              </a:ext>
            </a:extLst>
          </p:cNvPr>
          <p:cNvCxnSpPr>
            <a:cxnSpLocks/>
          </p:cNvCxnSpPr>
          <p:nvPr/>
        </p:nvCxnSpPr>
        <p:spPr>
          <a:xfrm>
            <a:off x="10127897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186F499-3863-4C84-872D-074F7817E575}"/>
              </a:ext>
            </a:extLst>
          </p:cNvPr>
          <p:cNvCxnSpPr>
            <a:cxnSpLocks/>
          </p:cNvCxnSpPr>
          <p:nvPr/>
        </p:nvCxnSpPr>
        <p:spPr>
          <a:xfrm flipV="1">
            <a:off x="4117910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B2CA7F2-0C9D-4E8F-8FBD-D18FFABDBFC6}"/>
              </a:ext>
            </a:extLst>
          </p:cNvPr>
          <p:cNvCxnSpPr>
            <a:cxnSpLocks/>
          </p:cNvCxnSpPr>
          <p:nvPr/>
        </p:nvCxnSpPr>
        <p:spPr>
          <a:xfrm flipV="1">
            <a:off x="6504318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5DFEB4A-A5D4-49EF-A1E5-BB1710AE62E7}"/>
              </a:ext>
            </a:extLst>
          </p:cNvPr>
          <p:cNvCxnSpPr>
            <a:cxnSpLocks/>
          </p:cNvCxnSpPr>
          <p:nvPr/>
        </p:nvCxnSpPr>
        <p:spPr>
          <a:xfrm flipV="1">
            <a:off x="8901918" y="3095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34BDAE8-8ACD-47C2-8D0C-FD88136667BA}"/>
              </a:ext>
            </a:extLst>
          </p:cNvPr>
          <p:cNvCxnSpPr>
            <a:cxnSpLocks/>
          </p:cNvCxnSpPr>
          <p:nvPr/>
        </p:nvCxnSpPr>
        <p:spPr>
          <a:xfrm flipV="1">
            <a:off x="11207524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FD9A80C-7B30-402D-B1CB-44D4E662F009}"/>
              </a:ext>
            </a:extLst>
          </p:cNvPr>
          <p:cNvCxnSpPr>
            <a:cxnSpLocks/>
          </p:cNvCxnSpPr>
          <p:nvPr/>
        </p:nvCxnSpPr>
        <p:spPr>
          <a:xfrm>
            <a:off x="511133" y="3438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325FF4-F8F8-404B-9E2E-AFA61114F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r="2171" b="2248"/>
          <a:stretch/>
        </p:blipFill>
        <p:spPr bwMode="auto">
          <a:xfrm>
            <a:off x="-904360" y="4379329"/>
            <a:ext cx="247474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A20473-248A-4308-8CC2-B67573D8BC75}"/>
              </a:ext>
            </a:extLst>
          </p:cNvPr>
          <p:cNvSpPr txBox="1"/>
          <p:nvPr/>
        </p:nvSpPr>
        <p:spPr>
          <a:xfrm>
            <a:off x="574592" y="2657839"/>
            <a:ext cx="19475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863 — Кирилл и Мефодий создают кириллицу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30E5-50CD-4606-B7C9-921D039D82AB}"/>
              </a:ext>
            </a:extLst>
          </p:cNvPr>
          <p:cNvSpPr txBox="1"/>
          <p:nvPr/>
        </p:nvSpPr>
        <p:spPr>
          <a:xfrm>
            <a:off x="1872629" y="3824877"/>
            <a:ext cx="20120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882 — Поход князя Олега на Киев. Он становится столицей древнерусского государства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48AAC-5B3E-4043-8A43-D1DCD98E05F5}"/>
              </a:ext>
            </a:extLst>
          </p:cNvPr>
          <p:cNvSpPr txBox="1"/>
          <p:nvPr/>
        </p:nvSpPr>
        <p:spPr>
          <a:xfrm>
            <a:off x="3294733" y="2834320"/>
            <a:ext cx="1573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988 — Крещение Руси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2BBB67-648C-4C3C-82F3-D9C59A7EB293}"/>
              </a:ext>
            </a:extLst>
          </p:cNvPr>
          <p:cNvSpPr txBox="1"/>
          <p:nvPr/>
        </p:nvSpPr>
        <p:spPr>
          <a:xfrm>
            <a:off x="5386704" y="2520584"/>
            <a:ext cx="22356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1185 — неудачный поход русских князей против половцев «Слово о полку Игореве»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A45AF-4A38-4802-B206-12116284CC08}"/>
              </a:ext>
            </a:extLst>
          </p:cNvPr>
          <p:cNvSpPr txBox="1"/>
          <p:nvPr/>
        </p:nvSpPr>
        <p:spPr>
          <a:xfrm>
            <a:off x="4333213" y="3855806"/>
            <a:ext cx="20120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1037 — начало строительства Софийского собора в Киеве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91894-D75E-4B27-BBA4-D47C8541221F}"/>
              </a:ext>
            </a:extLst>
          </p:cNvPr>
          <p:cNvSpPr txBox="1"/>
          <p:nvPr/>
        </p:nvSpPr>
        <p:spPr>
          <a:xfrm>
            <a:off x="7904988" y="2516134"/>
            <a:ext cx="20482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1360-е— родился Андрей Рублев, великий художник Древней Руси 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1843C6-C75A-47A4-9027-3A1720841777}"/>
              </a:ext>
            </a:extLst>
          </p:cNvPr>
          <p:cNvSpPr txBox="1"/>
          <p:nvPr/>
        </p:nvSpPr>
        <p:spPr>
          <a:xfrm>
            <a:off x="6793797" y="3779165"/>
            <a:ext cx="16989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1240 — Александр Невский разгромил шведов в битве на Неве 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394068-5B56-4BF9-9641-23BE006ECD1E}"/>
              </a:ext>
            </a:extLst>
          </p:cNvPr>
          <p:cNvSpPr txBox="1"/>
          <p:nvPr/>
        </p:nvSpPr>
        <p:spPr>
          <a:xfrm>
            <a:off x="8996232" y="3827744"/>
            <a:ext cx="23071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1380 — Куликовская битва, начало освобождения Руси от татар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420E6A2-4CAF-48A5-814B-F9A947BFF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83" y="450500"/>
            <a:ext cx="16092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B1455C-F4D9-4FBB-837E-408B3594A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2248" r="2401" b="2095"/>
          <a:stretch/>
        </p:blipFill>
        <p:spPr bwMode="auto">
          <a:xfrm>
            <a:off x="1702136" y="4440187"/>
            <a:ext cx="2520000" cy="12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E819CF-67D1-41FF-B06D-6148688B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0" y="654810"/>
            <a:ext cx="180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A686AB-C46E-401F-AE8A-2DCC81D1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80" y="4361206"/>
            <a:ext cx="213333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3E0C5F5-C7BC-4D65-A9A8-33A25E390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70" y="1213833"/>
            <a:ext cx="2484000" cy="12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5FEB6EA-725C-4A89-AAA9-6490A170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46" y="4417998"/>
            <a:ext cx="139358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2BAAAF7-3C66-45A0-9D8A-6B1FAD35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953" y="291865"/>
            <a:ext cx="1800000" cy="222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F8679AB-612C-4E32-B730-820683F8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774" y="4309588"/>
            <a:ext cx="210175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E6AB7D5-C979-4FE8-A9FB-043ACF6C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704" y="542282"/>
            <a:ext cx="2520000" cy="184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3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350A4-65B3-4DF3-9B78-4B08891F008B}"/>
              </a:ext>
            </a:extLst>
          </p:cNvPr>
          <p:cNvSpPr txBox="1"/>
          <p:nvPr/>
        </p:nvSpPr>
        <p:spPr>
          <a:xfrm>
            <a:off x="4871144" y="180103"/>
            <a:ext cx="24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Средневековая Европа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63C1D-DB9F-4080-8E6C-9560F13C43AA}"/>
              </a:ext>
            </a:extLst>
          </p:cNvPr>
          <p:cNvSpPr txBox="1"/>
          <p:nvPr/>
        </p:nvSpPr>
        <p:spPr>
          <a:xfrm>
            <a:off x="-883" y="3762892"/>
            <a:ext cx="175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476 год – Падение Рима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107D2-A0F6-49FC-99AC-779A78DE9382}"/>
              </a:ext>
            </a:extLst>
          </p:cNvPr>
          <p:cNvSpPr txBox="1"/>
          <p:nvPr/>
        </p:nvSpPr>
        <p:spPr>
          <a:xfrm>
            <a:off x="10690432" y="2699145"/>
            <a:ext cx="1519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1492 год – Открытие Америки Колумбом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0F3E19-51A0-46CE-8E8D-D2EDB44D3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31" y="4104602"/>
            <a:ext cx="2160000" cy="15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FD28300-CAC9-46DB-AD2E-20F72D6C0B0C}"/>
              </a:ext>
            </a:extLst>
          </p:cNvPr>
          <p:cNvCxnSpPr>
            <a:cxnSpLocks/>
          </p:cNvCxnSpPr>
          <p:nvPr/>
        </p:nvCxnSpPr>
        <p:spPr>
          <a:xfrm flipV="1">
            <a:off x="796951" y="3428999"/>
            <a:ext cx="108000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6864BE2-3655-49A6-A484-FA08DC9731A7}"/>
              </a:ext>
            </a:extLst>
          </p:cNvPr>
          <p:cNvCxnSpPr>
            <a:cxnSpLocks/>
          </p:cNvCxnSpPr>
          <p:nvPr/>
        </p:nvCxnSpPr>
        <p:spPr>
          <a:xfrm flipV="1">
            <a:off x="1995751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E2D4953-5589-4FCA-B2B2-97B06D925862}"/>
              </a:ext>
            </a:extLst>
          </p:cNvPr>
          <p:cNvCxnSpPr>
            <a:cxnSpLocks/>
          </p:cNvCxnSpPr>
          <p:nvPr/>
        </p:nvCxnSpPr>
        <p:spPr>
          <a:xfrm>
            <a:off x="32127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3C8847A-4352-4496-8D4A-3A27EDF4D0C8}"/>
              </a:ext>
            </a:extLst>
          </p:cNvPr>
          <p:cNvCxnSpPr>
            <a:cxnSpLocks/>
          </p:cNvCxnSpPr>
          <p:nvPr/>
        </p:nvCxnSpPr>
        <p:spPr>
          <a:xfrm>
            <a:off x="56103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140BCB4-4136-481D-950B-306F62C7B3C4}"/>
              </a:ext>
            </a:extLst>
          </p:cNvPr>
          <p:cNvCxnSpPr>
            <a:cxnSpLocks/>
          </p:cNvCxnSpPr>
          <p:nvPr/>
        </p:nvCxnSpPr>
        <p:spPr>
          <a:xfrm>
            <a:off x="7996733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10841A-136C-447F-9C61-2DD0D1E7814F}"/>
              </a:ext>
            </a:extLst>
          </p:cNvPr>
          <p:cNvCxnSpPr>
            <a:cxnSpLocks/>
          </p:cNvCxnSpPr>
          <p:nvPr/>
        </p:nvCxnSpPr>
        <p:spPr>
          <a:xfrm>
            <a:off x="1042990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63E9D7E-B830-4013-8C6A-5C96F104CF9E}"/>
              </a:ext>
            </a:extLst>
          </p:cNvPr>
          <p:cNvCxnSpPr>
            <a:cxnSpLocks/>
          </p:cNvCxnSpPr>
          <p:nvPr/>
        </p:nvCxnSpPr>
        <p:spPr>
          <a:xfrm flipV="1">
            <a:off x="4411525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CC68E32-F9CE-4489-AF91-301D50CC3F24}"/>
              </a:ext>
            </a:extLst>
          </p:cNvPr>
          <p:cNvCxnSpPr>
            <a:cxnSpLocks/>
          </p:cNvCxnSpPr>
          <p:nvPr/>
        </p:nvCxnSpPr>
        <p:spPr>
          <a:xfrm flipV="1">
            <a:off x="6797933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BD4F14B-4346-48ED-8BE1-2EF3B2059819}"/>
              </a:ext>
            </a:extLst>
          </p:cNvPr>
          <p:cNvCxnSpPr>
            <a:cxnSpLocks/>
          </p:cNvCxnSpPr>
          <p:nvPr/>
        </p:nvCxnSpPr>
        <p:spPr>
          <a:xfrm flipV="1">
            <a:off x="9195533" y="3095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2798C73-C619-4D15-8714-2D3EE7AFEB54}"/>
              </a:ext>
            </a:extLst>
          </p:cNvPr>
          <p:cNvCxnSpPr>
            <a:cxnSpLocks/>
          </p:cNvCxnSpPr>
          <p:nvPr/>
        </p:nvCxnSpPr>
        <p:spPr>
          <a:xfrm flipV="1">
            <a:off x="11501139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4820BBD-5B95-486F-9763-43F1870FEBAA}"/>
              </a:ext>
            </a:extLst>
          </p:cNvPr>
          <p:cNvCxnSpPr>
            <a:cxnSpLocks/>
          </p:cNvCxnSpPr>
          <p:nvPr/>
        </p:nvCxnSpPr>
        <p:spPr>
          <a:xfrm>
            <a:off x="813137" y="3438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EC0B69C-F6F0-478C-8763-CD526A5C25DE}"/>
              </a:ext>
            </a:extLst>
          </p:cNvPr>
          <p:cNvSpPr txBox="1"/>
          <p:nvPr/>
        </p:nvSpPr>
        <p:spPr>
          <a:xfrm>
            <a:off x="7407360" y="3766998"/>
            <a:ext cx="1348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1096 год – Первый крестовый поход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A4FF34-864C-4A4D-BECD-D158BCA96A15}"/>
              </a:ext>
            </a:extLst>
          </p:cNvPr>
          <p:cNvSpPr txBox="1"/>
          <p:nvPr/>
        </p:nvSpPr>
        <p:spPr>
          <a:xfrm>
            <a:off x="2248814" y="3766999"/>
            <a:ext cx="20488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711 год – Арабское завоевание Пиренейского полуострова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7F3F09-BDD1-4923-BB19-AEB07FA09EF4}"/>
              </a:ext>
            </a:extLst>
          </p:cNvPr>
          <p:cNvSpPr txBox="1"/>
          <p:nvPr/>
        </p:nvSpPr>
        <p:spPr>
          <a:xfrm>
            <a:off x="1265793" y="2689224"/>
            <a:ext cx="16578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613 год – Объединение королевства франков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1D0592-D445-41FF-81A1-5ED76C0F3950}"/>
              </a:ext>
            </a:extLst>
          </p:cNvPr>
          <p:cNvSpPr txBox="1"/>
          <p:nvPr/>
        </p:nvSpPr>
        <p:spPr>
          <a:xfrm>
            <a:off x="3393214" y="2773862"/>
            <a:ext cx="1925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732 год – Битва при Пуатье 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CAB17F-B777-47CA-8ACB-CFCE2BA6C5C0}"/>
              </a:ext>
            </a:extLst>
          </p:cNvPr>
          <p:cNvSpPr txBox="1"/>
          <p:nvPr/>
        </p:nvSpPr>
        <p:spPr>
          <a:xfrm>
            <a:off x="4689279" y="3776853"/>
            <a:ext cx="19384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 год – Карл Великий был коронован Папой римским как Император Запада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13F20B-56DB-49A9-BFA0-DC995638707B}"/>
              </a:ext>
            </a:extLst>
          </p:cNvPr>
          <p:cNvSpPr txBox="1"/>
          <p:nvPr/>
        </p:nvSpPr>
        <p:spPr>
          <a:xfrm>
            <a:off x="5746880" y="2740509"/>
            <a:ext cx="21203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962 год – Образование Священной Римской Империи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9CB589-7305-4874-BF37-31CF1B7A744E}"/>
              </a:ext>
            </a:extLst>
          </p:cNvPr>
          <p:cNvSpPr txBox="1"/>
          <p:nvPr/>
        </p:nvSpPr>
        <p:spPr>
          <a:xfrm>
            <a:off x="8347035" y="2635809"/>
            <a:ext cx="16870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1346 - 1353 гг. – Пик чёрной смерти в Европе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B6D56-D769-453B-A31A-5DDC7DB69A16}"/>
              </a:ext>
            </a:extLst>
          </p:cNvPr>
          <p:cNvSpPr txBox="1"/>
          <p:nvPr/>
        </p:nvSpPr>
        <p:spPr>
          <a:xfrm>
            <a:off x="9773175" y="3809821"/>
            <a:ext cx="13485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1337 - 1453 гг. – Столетняя война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FBDFDBE-0EBD-4258-98F0-5EC005F0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09" y="4240708"/>
            <a:ext cx="2304000" cy="24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4CFCF5-3654-479D-861C-6FBDE542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56" y="4179521"/>
            <a:ext cx="2324235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F40FA8-2727-4AB3-8ECB-B388DF9C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02" y="233397"/>
            <a:ext cx="183495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68BCA0A-7795-49B4-BBEE-DBDEBE50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25" y="605667"/>
            <a:ext cx="2520000" cy="207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4AB0550-5685-4330-8182-088225BC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61" y="4400871"/>
            <a:ext cx="240208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CF50E67-CF3B-4CBC-BD10-908866BC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89" y="594179"/>
            <a:ext cx="1980000" cy="21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FC4C749-F07E-4A24-BAA8-073EF383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556" y="4285983"/>
            <a:ext cx="185558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3C99512F-EEB6-461A-8B91-13A60AC7B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17" y="77492"/>
            <a:ext cx="201658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DD758D5-99AE-4A4A-9C86-EE5C8097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159" y="1000545"/>
            <a:ext cx="2520000" cy="16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08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232</Words>
  <Application>Microsoft Office PowerPoint</Application>
  <PresentationFormat>Широкоэкранный</PresentationFormat>
  <Paragraphs>32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Gleb Malikov</dc:creator>
  <cp:lastModifiedBy>Gleb Malikov</cp:lastModifiedBy>
  <cp:revision>40</cp:revision>
  <dcterms:created xsi:type="dcterms:W3CDTF">2022-10-22T15:39:11Z</dcterms:created>
  <dcterms:modified xsi:type="dcterms:W3CDTF">2022-10-23T14:01:31Z</dcterms:modified>
</cp:coreProperties>
</file>